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56" r:id="rId4"/>
    <p:sldId id="257" r:id="rId5"/>
    <p:sldId id="259" r:id="rId6"/>
    <p:sldId id="263" r:id="rId7"/>
    <p:sldId id="258" r:id="rId8"/>
    <p:sldId id="260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5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1F100-EB3F-4288-86E0-4533B0D4D4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F912F1-0A83-4DA0-B122-063114C5CB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8391F-E74C-4E08-AE05-AA1BCA8FC8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3DBF5-C24B-4B62-97CD-98C07CC80F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4BC5C-1C24-4E42-9612-EBF52F51F2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C5190-D356-4349-A1D7-25191E7481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92468-4EE1-474B-A75A-57A9788DE4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2A2FF2-BFE1-4116-8F64-C944B0B87F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4851AC-188A-466A-97D5-11881A54AE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52D368-A337-4304-B096-331EE9700C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ECC85A-6819-4BFB-90E5-CE99AAA9B4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0CBF15C-E108-413F-9279-46D0BEF54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" Target="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" Target="slide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" Target="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5.xml"/><Relationship Id="rId7" Type="http://schemas.openxmlformats.org/officeDocument/2006/relationships/image" Target="../media/image2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10" Type="http://schemas.openxmlformats.org/officeDocument/2006/relationships/slide" Target="slide7.xml"/><Relationship Id="rId4" Type="http://schemas.openxmlformats.org/officeDocument/2006/relationships/tags" Target="../tags/tag16.xml"/><Relationship Id="rId9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14480" y="1285860"/>
            <a:ext cx="5908669" cy="313932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Использование макроса </a:t>
            </a:r>
          </a:p>
          <a:p>
            <a:pPr algn="ctr">
              <a:defRPr/>
            </a:pPr>
            <a:r>
              <a:rPr lang="en-US" sz="36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DragandDrop</a:t>
            </a:r>
            <a:r>
              <a:rPr lang="en-U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одной презентации </a:t>
            </a:r>
          </a:p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 триггерами</a:t>
            </a:r>
          </a:p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43504" y="5357826"/>
            <a:ext cx="3734356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Г. О.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Аствацатуров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</a:p>
          <a:p>
            <a:pPr algn="r"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г. Армавир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29625" y="6429375"/>
            <a:ext cx="500063" cy="3571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1042988" y="6308725"/>
            <a:ext cx="7416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/>
              <a:t>Эта презентация использует макрос Drag and Drop, созданный hw@lemitec.de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1714500" y="1714500"/>
            <a:ext cx="6215063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Прежде всего, следует обратить внимание, что на одном слайде использование макроса </a:t>
            </a:r>
            <a:r>
              <a:rPr lang="en-US"/>
              <a:t>DragandDrop </a:t>
            </a:r>
            <a:r>
              <a:rPr lang="ru-RU"/>
              <a:t>в сочетании с триггером весьма проблематично.  Любой щелчок по фигуре, работающей с макросом </a:t>
            </a:r>
            <a:r>
              <a:rPr lang="en-US"/>
              <a:t>DragandDrop</a:t>
            </a:r>
            <a:r>
              <a:rPr lang="ru-RU"/>
              <a:t>, сразу же «гасит» работу триггера. </a:t>
            </a:r>
          </a:p>
          <a:p>
            <a:endParaRPr lang="ru-RU"/>
          </a:p>
          <a:p>
            <a:r>
              <a:rPr lang="ru-RU"/>
              <a:t>Поэтому в случае такого сочетания рекомендуется работу на слайде начать с работы триггера, а затем перейти к работе с макросом. Продолжить работу в сочетании «триггер-макрос» можно на следующем слайде. </a:t>
            </a:r>
          </a:p>
          <a:p>
            <a:endParaRPr lang="ru-RU"/>
          </a:p>
          <a:p>
            <a:r>
              <a:rPr lang="ru-RU" i="1">
                <a:solidFill>
                  <a:srgbClr val="FF0000"/>
                </a:solidFill>
              </a:rPr>
              <a:t>См. пример на следующих слайдах.</a:t>
            </a: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429625" y="6429375"/>
            <a:ext cx="500063" cy="3571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042988" y="6308725"/>
            <a:ext cx="7416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/>
              <a:t>Эта презентация использует макрос Drag and Drop, созданный hw@lemitec.de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1042988" y="6643688"/>
            <a:ext cx="7416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/>
              <a:t>Эта презентация использует макрос Drag and Drop, созданный hw@lemitec.de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2938" y="3214688"/>
            <a:ext cx="7929562" cy="1357312"/>
          </a:xfrm>
          <a:prstGeom prst="roundRect">
            <a:avLst/>
          </a:prstGeom>
          <a:solidFill>
            <a:srgbClr val="FFC000">
              <a:alpha val="5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642938" y="4714875"/>
            <a:ext cx="7929562" cy="1357313"/>
            <a:chOff x="642910" y="4786322"/>
            <a:chExt cx="7929618" cy="1357322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642910" y="4786322"/>
              <a:ext cx="7929618" cy="1357322"/>
            </a:xfrm>
            <a:prstGeom prst="roundRect">
              <a:avLst/>
            </a:prstGeom>
            <a:solidFill>
              <a:srgbClr val="FFC000">
                <a:alpha val="52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Равнобедренный треугольник 9"/>
            <p:cNvSpPr/>
            <p:nvPr/>
          </p:nvSpPr>
          <p:spPr>
            <a:xfrm>
              <a:off x="1785918" y="4929198"/>
              <a:ext cx="928694" cy="785818"/>
            </a:xfrm>
            <a:prstGeom prst="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" name="Ромб 10"/>
            <p:cNvSpPr/>
            <p:nvPr/>
          </p:nvSpPr>
          <p:spPr>
            <a:xfrm>
              <a:off x="3286116" y="4929198"/>
              <a:ext cx="857256" cy="928694"/>
            </a:xfrm>
            <a:prstGeom prst="diamond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4857752" y="5000636"/>
              <a:ext cx="1000132" cy="92869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357950" y="5000636"/>
              <a:ext cx="1500198" cy="78581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4101" name="TextBox 13"/>
          <p:cNvSpPr txBox="1">
            <a:spLocks noChangeArrowheads="1"/>
          </p:cNvSpPr>
          <p:nvPr/>
        </p:nvSpPr>
        <p:spPr bwMode="auto">
          <a:xfrm>
            <a:off x="428625" y="71438"/>
            <a:ext cx="8358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Запомни и расположи фигуры в таком же порядке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928794" y="6143644"/>
            <a:ext cx="2071702" cy="428628"/>
          </a:xfrm>
          <a:prstGeom prst="round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начать</a:t>
            </a:r>
          </a:p>
        </p:txBody>
      </p:sp>
      <p:sp>
        <p:nvSpPr>
          <p:cNvPr id="16" name="Скругленный прямоугольник 15">
            <a:hlinkClick r:id="rId6" action="ppaction://hlinksldjump"/>
          </p:cNvPr>
          <p:cNvSpPr/>
          <p:nvPr/>
        </p:nvSpPr>
        <p:spPr>
          <a:xfrm>
            <a:off x="4714876" y="6143644"/>
            <a:ext cx="2214578" cy="428628"/>
          </a:xfrm>
          <a:prstGeom prst="round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продолжить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4643438" y="3357563"/>
            <a:ext cx="1428750" cy="10715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6367463" y="3357563"/>
            <a:ext cx="1562100" cy="10715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3214688" y="3357563"/>
            <a:ext cx="1143000" cy="10715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1714500" y="3357563"/>
            <a:ext cx="1143000" cy="10715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>
            <a:hlinkClick r:id="" action="ppaction://macro?name=DragandDrop"/>
          </p:cNvPr>
          <p:cNvSpPr/>
          <p:nvPr>
            <p:custDataLst>
              <p:tags r:id="rId1"/>
            </p:custDataLst>
          </p:nvPr>
        </p:nvSpPr>
        <p:spPr>
          <a:xfrm>
            <a:off x="1214438" y="785813"/>
            <a:ext cx="1500187" cy="78581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Равнобедренный треугольник 2">
            <a:hlinkClick r:id="" action="ppaction://macro?name=DragandDrop"/>
          </p:cNvPr>
          <p:cNvSpPr/>
          <p:nvPr>
            <p:custDataLst>
              <p:tags r:id="rId2"/>
            </p:custDataLst>
          </p:nvPr>
        </p:nvSpPr>
        <p:spPr>
          <a:xfrm>
            <a:off x="3357563" y="685800"/>
            <a:ext cx="928687" cy="785813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Ромб 3">
            <a:hlinkClick r:id="" action="ppaction://macro?name=DragandDrop"/>
          </p:cNvPr>
          <p:cNvSpPr/>
          <p:nvPr>
            <p:custDataLst>
              <p:tags r:id="rId3"/>
            </p:custDataLst>
          </p:nvPr>
        </p:nvSpPr>
        <p:spPr>
          <a:xfrm>
            <a:off x="6572250" y="714375"/>
            <a:ext cx="857250" cy="928688"/>
          </a:xfrm>
          <a:prstGeom prst="diamon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>
            <a:hlinkClick r:id="" action="ppaction://macro?name=DragandDrop"/>
          </p:cNvPr>
          <p:cNvSpPr/>
          <p:nvPr>
            <p:custDataLst>
              <p:tags r:id="rId4"/>
            </p:custDataLst>
          </p:nvPr>
        </p:nvSpPr>
        <p:spPr>
          <a:xfrm>
            <a:off x="4714875" y="642938"/>
            <a:ext cx="1000125" cy="928687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>
            <a:grpSpLocks/>
          </p:cNvGrpSpPr>
          <p:nvPr/>
        </p:nvGrpSpPr>
        <p:grpSpPr bwMode="auto">
          <a:xfrm>
            <a:off x="642938" y="4714875"/>
            <a:ext cx="7929562" cy="1357313"/>
            <a:chOff x="795310" y="4867284"/>
            <a:chExt cx="7929618" cy="1357322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795310" y="4867284"/>
              <a:ext cx="7929618" cy="1357322"/>
            </a:xfrm>
            <a:prstGeom prst="roundRect">
              <a:avLst/>
            </a:prstGeom>
            <a:solidFill>
              <a:srgbClr val="FFC000">
                <a:alpha val="52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" name="Трапеция 7"/>
            <p:cNvSpPr/>
            <p:nvPr/>
          </p:nvSpPr>
          <p:spPr>
            <a:xfrm>
              <a:off x="3214677" y="5000635"/>
              <a:ext cx="857256" cy="928694"/>
            </a:xfrm>
            <a:prstGeom prst="trapezoid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" name="Блок-схема: данные 8"/>
            <p:cNvSpPr/>
            <p:nvPr/>
          </p:nvSpPr>
          <p:spPr>
            <a:xfrm>
              <a:off x="4500561" y="5143511"/>
              <a:ext cx="1928826" cy="571504"/>
            </a:xfrm>
            <a:prstGeom prst="flowChartInputOutpu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Крест 9"/>
            <p:cNvSpPr/>
            <p:nvPr/>
          </p:nvSpPr>
          <p:spPr>
            <a:xfrm>
              <a:off x="6858015" y="5072073"/>
              <a:ext cx="785819" cy="785817"/>
            </a:xfrm>
            <a:prstGeom prst="plus">
              <a:avLst>
                <a:gd name="adj" fmla="val 33366"/>
              </a:avLst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" name="5-конечная звезда 10"/>
            <p:cNvSpPr/>
            <p:nvPr/>
          </p:nvSpPr>
          <p:spPr>
            <a:xfrm>
              <a:off x="1571602" y="4929197"/>
              <a:ext cx="1285884" cy="1071569"/>
            </a:xfrm>
            <a:prstGeom prst="star5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1928794" y="6143644"/>
            <a:ext cx="2071702" cy="428628"/>
          </a:xfrm>
          <a:prstGeom prst="round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начать</a:t>
            </a:r>
          </a:p>
        </p:txBody>
      </p:sp>
      <p:sp>
        <p:nvSpPr>
          <p:cNvPr id="13" name="Скругленный прямоугольник 12">
            <a:hlinkClick r:id="rId6" action="ppaction://hlinksldjump"/>
          </p:cNvPr>
          <p:cNvSpPr/>
          <p:nvPr/>
        </p:nvSpPr>
        <p:spPr>
          <a:xfrm>
            <a:off x="4714876" y="6143644"/>
            <a:ext cx="2214578" cy="428628"/>
          </a:xfrm>
          <a:prstGeom prst="round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продолжить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2938" y="3214688"/>
            <a:ext cx="7929562" cy="1357312"/>
          </a:xfrm>
          <a:prstGeom prst="roundRect">
            <a:avLst/>
          </a:prstGeom>
          <a:solidFill>
            <a:srgbClr val="FFC000">
              <a:alpha val="5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572250" y="3357563"/>
            <a:ext cx="1214438" cy="10715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357688" y="3357563"/>
            <a:ext cx="2071687" cy="10715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071813" y="3357563"/>
            <a:ext cx="1214437" cy="10715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571625" y="3286125"/>
            <a:ext cx="1357313" cy="12144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34" name="TextBox 14"/>
          <p:cNvSpPr txBox="1">
            <a:spLocks noChangeArrowheads="1"/>
          </p:cNvSpPr>
          <p:nvPr/>
        </p:nvSpPr>
        <p:spPr bwMode="auto">
          <a:xfrm>
            <a:off x="428625" y="71438"/>
            <a:ext cx="8358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Запомни и расположи фигуры в таком же порядке</a:t>
            </a:r>
          </a:p>
        </p:txBody>
      </p:sp>
      <p:sp>
        <p:nvSpPr>
          <p:cNvPr id="2" name="Трапеция 1">
            <a:hlinkClick r:id="" action="ppaction://macro?name=DragandDrop"/>
          </p:cNvPr>
          <p:cNvSpPr/>
          <p:nvPr>
            <p:custDataLst>
              <p:tags r:id="rId1"/>
            </p:custDataLst>
          </p:nvPr>
        </p:nvSpPr>
        <p:spPr>
          <a:xfrm>
            <a:off x="1500188" y="928688"/>
            <a:ext cx="857250" cy="928687"/>
          </a:xfrm>
          <a:prstGeom prst="trapezoi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Блок-схема: данные 2">
            <a:hlinkClick r:id="" action="ppaction://macro?name=DragandDrop"/>
          </p:cNvPr>
          <p:cNvSpPr/>
          <p:nvPr>
            <p:custDataLst>
              <p:tags r:id="rId2"/>
            </p:custDataLst>
          </p:nvPr>
        </p:nvSpPr>
        <p:spPr>
          <a:xfrm>
            <a:off x="3071813" y="1071563"/>
            <a:ext cx="1928812" cy="571500"/>
          </a:xfrm>
          <a:prstGeom prst="flowChartInputOutpu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Крест 3">
            <a:hlinkClick r:id="" action="ppaction://macro?name=DragandDrop"/>
          </p:cNvPr>
          <p:cNvSpPr/>
          <p:nvPr>
            <p:custDataLst>
              <p:tags r:id="rId3"/>
            </p:custDataLst>
          </p:nvPr>
        </p:nvSpPr>
        <p:spPr>
          <a:xfrm>
            <a:off x="5715000" y="928688"/>
            <a:ext cx="785813" cy="785812"/>
          </a:xfrm>
          <a:prstGeom prst="plus">
            <a:avLst>
              <a:gd name="adj" fmla="val 33366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5-конечная звезда 4">
            <a:hlinkClick r:id="" action="ppaction://macro?name=DragandDrop"/>
          </p:cNvPr>
          <p:cNvSpPr/>
          <p:nvPr>
            <p:custDataLst>
              <p:tags r:id="rId4"/>
            </p:custDataLst>
          </p:nvPr>
        </p:nvSpPr>
        <p:spPr>
          <a:xfrm>
            <a:off x="7072313" y="857250"/>
            <a:ext cx="1285875" cy="1071563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39" name="Text Box 4"/>
          <p:cNvSpPr txBox="1">
            <a:spLocks noChangeArrowheads="1"/>
          </p:cNvSpPr>
          <p:nvPr/>
        </p:nvSpPr>
        <p:spPr bwMode="auto">
          <a:xfrm>
            <a:off x="1042988" y="6643688"/>
            <a:ext cx="7416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/>
              <a:t>Эта презентация использует макрос Drag and Drop, созданный hw@lemitec.de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1928794" y="6143644"/>
            <a:ext cx="2071702" cy="428628"/>
          </a:xfrm>
          <a:prstGeom prst="round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начать</a:t>
            </a:r>
          </a:p>
        </p:txBody>
      </p:sp>
      <p:sp>
        <p:nvSpPr>
          <p:cNvPr id="13" name="Скругленный прямоугольник 12">
            <a:hlinkClick r:id="rId6" action="ppaction://hlinksldjump"/>
          </p:cNvPr>
          <p:cNvSpPr/>
          <p:nvPr/>
        </p:nvSpPr>
        <p:spPr>
          <a:xfrm>
            <a:off x="4714876" y="6143644"/>
            <a:ext cx="2214578" cy="428628"/>
          </a:xfrm>
          <a:prstGeom prst="round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продолжить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2938" y="3214688"/>
            <a:ext cx="7929562" cy="1357312"/>
          </a:xfrm>
          <a:prstGeom prst="roundRect">
            <a:avLst/>
          </a:prstGeom>
          <a:solidFill>
            <a:srgbClr val="FFC000">
              <a:alpha val="5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53" name="TextBox 14"/>
          <p:cNvSpPr txBox="1">
            <a:spLocks noChangeArrowheads="1"/>
          </p:cNvSpPr>
          <p:nvPr/>
        </p:nvSpPr>
        <p:spPr bwMode="auto">
          <a:xfrm>
            <a:off x="428625" y="71438"/>
            <a:ext cx="8358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Запомни и расположи фигуры в таком же порядке</a:t>
            </a:r>
          </a:p>
        </p:txBody>
      </p:sp>
      <p:grpSp>
        <p:nvGrpSpPr>
          <p:cNvPr id="2" name="Группа 23"/>
          <p:cNvGrpSpPr>
            <a:grpSpLocks/>
          </p:cNvGrpSpPr>
          <p:nvPr/>
        </p:nvGrpSpPr>
        <p:grpSpPr bwMode="auto">
          <a:xfrm>
            <a:off x="642938" y="4714875"/>
            <a:ext cx="7929562" cy="1357313"/>
            <a:chOff x="642910" y="4714884"/>
            <a:chExt cx="7929618" cy="1357322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642910" y="4714884"/>
              <a:ext cx="7929618" cy="1357322"/>
            </a:xfrm>
            <a:prstGeom prst="roundRect">
              <a:avLst/>
            </a:prstGeom>
            <a:solidFill>
              <a:srgbClr val="FFC000">
                <a:alpha val="52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Прямоугольный треугольник 19"/>
            <p:cNvSpPr/>
            <p:nvPr/>
          </p:nvSpPr>
          <p:spPr>
            <a:xfrm>
              <a:off x="4857752" y="4929198"/>
              <a:ext cx="1571636" cy="785817"/>
            </a:xfrm>
            <a:prstGeom prst="rtTriangl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1" name="Фигура, имеющая форму буквы L 20"/>
            <p:cNvSpPr/>
            <p:nvPr/>
          </p:nvSpPr>
          <p:spPr>
            <a:xfrm>
              <a:off x="6715140" y="4929198"/>
              <a:ext cx="1714512" cy="785817"/>
            </a:xfrm>
            <a:prstGeom prst="corner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2" name="Диагональная полоса 21"/>
            <p:cNvSpPr/>
            <p:nvPr/>
          </p:nvSpPr>
          <p:spPr>
            <a:xfrm>
              <a:off x="1714480" y="4929198"/>
              <a:ext cx="785819" cy="1000132"/>
            </a:xfrm>
            <a:prstGeom prst="diagStrip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>
              <a:off x="3071802" y="4857760"/>
              <a:ext cx="1143008" cy="1000132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6643688" y="3357563"/>
            <a:ext cx="1857375" cy="1143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86313" y="3357563"/>
            <a:ext cx="1714500" cy="1143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143250" y="3286125"/>
            <a:ext cx="1285875" cy="12144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785938" y="3286125"/>
            <a:ext cx="1143000" cy="1143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ый треугольник 15">
            <a:hlinkClick r:id="" action="ppaction://macro?name=DragandDrop"/>
          </p:cNvPr>
          <p:cNvSpPr/>
          <p:nvPr>
            <p:custDataLst>
              <p:tags r:id="rId1"/>
            </p:custDataLst>
          </p:nvPr>
        </p:nvSpPr>
        <p:spPr>
          <a:xfrm>
            <a:off x="1143000" y="1071563"/>
            <a:ext cx="1571625" cy="785812"/>
          </a:xfrm>
          <a:prstGeom prst="rt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Фигура, имеющая форму буквы L 16">
            <a:hlinkClick r:id="" action="ppaction://macro?name=DragandDrop"/>
          </p:cNvPr>
          <p:cNvSpPr/>
          <p:nvPr>
            <p:custDataLst>
              <p:tags r:id="rId2"/>
            </p:custDataLst>
          </p:nvPr>
        </p:nvSpPr>
        <p:spPr>
          <a:xfrm>
            <a:off x="3286125" y="1143000"/>
            <a:ext cx="1714500" cy="785813"/>
          </a:xfrm>
          <a:prstGeom prst="corne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Диагональная полоса 17">
            <a:hlinkClick r:id="" action="ppaction://macro?name=DragandDrop"/>
          </p:cNvPr>
          <p:cNvSpPr/>
          <p:nvPr>
            <p:custDataLst>
              <p:tags r:id="rId3"/>
            </p:custDataLst>
          </p:nvPr>
        </p:nvSpPr>
        <p:spPr>
          <a:xfrm>
            <a:off x="5972175" y="971550"/>
            <a:ext cx="785813" cy="1000125"/>
          </a:xfrm>
          <a:prstGeom prst="diagStrip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Овал 18">
            <a:hlinkClick r:id="" action="ppaction://macro?name=DragandDrop"/>
          </p:cNvPr>
          <p:cNvSpPr/>
          <p:nvPr>
            <p:custDataLst>
              <p:tags r:id="rId4"/>
            </p:custDataLst>
          </p:nvPr>
        </p:nvSpPr>
        <p:spPr>
          <a:xfrm>
            <a:off x="6929438" y="1143000"/>
            <a:ext cx="1143000" cy="1000125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63" name="Text Box 4"/>
          <p:cNvSpPr txBox="1">
            <a:spLocks noChangeArrowheads="1"/>
          </p:cNvSpPr>
          <p:nvPr/>
        </p:nvSpPr>
        <p:spPr bwMode="auto">
          <a:xfrm>
            <a:off x="1042988" y="6583363"/>
            <a:ext cx="7416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/>
              <a:t>Эта презентация использует макрос Drag and Drop, созданный hw@lemitec.de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2000250" y="714375"/>
            <a:ext cx="5715000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Но если вы хотите несколько раз воспользоваться триггерами после макросов на том же слайде, можно «схитрить». </a:t>
            </a:r>
          </a:p>
          <a:p>
            <a:endParaRPr lang="ru-RU"/>
          </a:p>
          <a:p>
            <a:r>
              <a:rPr lang="ru-RU"/>
              <a:t>Посмотрите следующий слайд. Триггерами выступают названия произведений. По щелчку триггера появляется подсказка – портрет писателя. Щёлкаем по фамилии писателя и перетаскиваем в нужное окошко. Но в следующий раз триггер не сработает. </a:t>
            </a:r>
            <a:r>
              <a:rPr lang="ru-RU" i="1">
                <a:solidFill>
                  <a:srgbClr val="FF0000"/>
                </a:solidFill>
              </a:rPr>
              <a:t>Что делать?</a:t>
            </a:r>
          </a:p>
          <a:p>
            <a:endParaRPr lang="ru-RU"/>
          </a:p>
          <a:p>
            <a:r>
              <a:rPr lang="ru-RU"/>
              <a:t>Для этого устанавливаем кнопку «Далее». Это гиперссылка, но не на следующий или какой-либо другой слайд, а на тот же самый. Щелчком по данной кнопке мы «обновляем» работу триггера. </a:t>
            </a: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429625" y="6429375"/>
            <a:ext cx="500063" cy="3571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042988" y="6308725"/>
            <a:ext cx="7416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/>
              <a:t>Эта презентация использует макрос Drag and Drop, созданный hw@lemitec.de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00313" y="1214438"/>
            <a:ext cx="3571875" cy="4572000"/>
          </a:xfrm>
          <a:prstGeom prst="rect">
            <a:avLst/>
          </a:prstGeom>
          <a:noFill/>
          <a:ln w="7937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</a:rPr>
              <a:t>Соотнеси произведение и фамилию писателя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313" y="1143000"/>
            <a:ext cx="3500437" cy="450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0313" y="1143000"/>
            <a:ext cx="3500437" cy="459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06663" y="1214438"/>
            <a:ext cx="35655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214414" y="142852"/>
            <a:ext cx="7715304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Кому принадлежит литературное произведение?</a:t>
            </a: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09838" y="1214438"/>
            <a:ext cx="35623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6181073" y="1285860"/>
            <a:ext cx="2962927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Севастопольские </a:t>
            </a:r>
          </a:p>
          <a:p>
            <a:pPr algn="ctr">
              <a:defRPr/>
            </a:pPr>
            <a:r>
              <a:rPr lang="ru-RU" sz="24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рассказы</a:t>
            </a:r>
          </a:p>
        </p:txBody>
      </p:sp>
      <p:sp>
        <p:nvSpPr>
          <p:cNvPr id="15" name="Скругленный прямоугольник 14">
            <a:hlinkClick r:id="rId10" action="ppaction://hlinksldjump"/>
          </p:cNvPr>
          <p:cNvSpPr/>
          <p:nvPr/>
        </p:nvSpPr>
        <p:spPr>
          <a:xfrm>
            <a:off x="3929058" y="6286520"/>
            <a:ext cx="1928826" cy="571480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далее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429388" y="2928934"/>
            <a:ext cx="2317429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Бедные люди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572264" y="4357694"/>
            <a:ext cx="1803700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Дядя Ваня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286512" y="5429264"/>
            <a:ext cx="2897909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Записки охотника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286500" y="2143125"/>
            <a:ext cx="271462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286500" y="3429000"/>
            <a:ext cx="271462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286500" y="4786313"/>
            <a:ext cx="271462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286500" y="6000750"/>
            <a:ext cx="271462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>
            <a:hlinkClick r:id="" action="ppaction://macro?name=DragandDrop"/>
          </p:cNvPr>
          <p:cNvSpPr/>
          <p:nvPr>
            <p:custDataLst>
              <p:tags r:id="rId1"/>
            </p:custDataLst>
          </p:nvPr>
        </p:nvSpPr>
        <p:spPr>
          <a:xfrm>
            <a:off x="175579" y="5029154"/>
            <a:ext cx="1791965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Л.Н. Толстой</a:t>
            </a:r>
          </a:p>
        </p:txBody>
      </p:sp>
      <p:sp>
        <p:nvSpPr>
          <p:cNvPr id="10" name="Прямоугольник 9">
            <a:hlinkClick r:id="" action="ppaction://macro?name=DragandDrop"/>
          </p:cNvPr>
          <p:cNvSpPr/>
          <p:nvPr>
            <p:custDataLst>
              <p:tags r:id="rId2"/>
            </p:custDataLst>
          </p:nvPr>
        </p:nvSpPr>
        <p:spPr>
          <a:xfrm>
            <a:off x="0" y="2000239"/>
            <a:ext cx="2468496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Ф.М. Достоевский</a:t>
            </a:r>
          </a:p>
        </p:txBody>
      </p:sp>
      <p:sp>
        <p:nvSpPr>
          <p:cNvPr id="11" name="Прямоугольник 10">
            <a:hlinkClick r:id="" action="ppaction://macro?name=DragandDrop"/>
          </p:cNvPr>
          <p:cNvSpPr/>
          <p:nvPr>
            <p:custDataLst>
              <p:tags r:id="rId3"/>
            </p:custDataLst>
          </p:nvPr>
        </p:nvSpPr>
        <p:spPr>
          <a:xfrm>
            <a:off x="357158" y="3028890"/>
            <a:ext cx="1915589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И.С. Тургенев</a:t>
            </a:r>
          </a:p>
        </p:txBody>
      </p:sp>
      <p:sp>
        <p:nvSpPr>
          <p:cNvPr id="12" name="Прямоугольник 11">
            <a:hlinkClick r:id="" action="ppaction://macro?name=DragandDrop"/>
          </p:cNvPr>
          <p:cNvSpPr/>
          <p:nvPr>
            <p:custDataLst>
              <p:tags r:id="rId4"/>
            </p:custDataLst>
          </p:nvPr>
        </p:nvSpPr>
        <p:spPr>
          <a:xfrm>
            <a:off x="428595" y="3957584"/>
            <a:ext cx="1535805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А.П. Чехов</a:t>
            </a:r>
          </a:p>
        </p:txBody>
      </p:sp>
      <p:sp>
        <p:nvSpPr>
          <p:cNvPr id="23" name="Скругленный прямоугольник 22">
            <a:hlinkClick r:id="" action="ppaction://hlinkshowjump?jump=endshow"/>
          </p:cNvPr>
          <p:cNvSpPr/>
          <p:nvPr/>
        </p:nvSpPr>
        <p:spPr>
          <a:xfrm>
            <a:off x="1142976" y="6215082"/>
            <a:ext cx="1928826" cy="50004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Завершить показ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3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3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1428750" y="3702050"/>
            <a:ext cx="7215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http://www.kipelov-ekb.ru/forum/index.php?topic=282.15</a:t>
            </a:r>
            <a:endParaRPr lang="ru-RU"/>
          </a:p>
        </p:txBody>
      </p:sp>
      <p:sp>
        <p:nvSpPr>
          <p:cNvPr id="9219" name="Прямоугольник 2"/>
          <p:cNvSpPr>
            <a:spLocks noChangeArrowheads="1"/>
          </p:cNvSpPr>
          <p:nvPr/>
        </p:nvSpPr>
        <p:spPr bwMode="auto">
          <a:xfrm>
            <a:off x="1500188" y="3059113"/>
            <a:ext cx="37322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http://abramtsewo.ru/turgenev.html</a:t>
            </a:r>
            <a:endParaRPr lang="ru-RU"/>
          </a:p>
        </p:txBody>
      </p:sp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1428750" y="2416175"/>
            <a:ext cx="40147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http://zhukv.ucoz.ru/news/2010-04-08</a:t>
            </a:r>
            <a:endParaRPr lang="ru-RU"/>
          </a:p>
        </p:txBody>
      </p:sp>
      <p:sp>
        <p:nvSpPr>
          <p:cNvPr id="9221" name="Прямоугольник 4"/>
          <p:cNvSpPr>
            <a:spLocks noChangeArrowheads="1"/>
          </p:cNvSpPr>
          <p:nvPr/>
        </p:nvSpPr>
        <p:spPr bwMode="auto">
          <a:xfrm>
            <a:off x="1428750" y="4344988"/>
            <a:ext cx="7429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http://www.biblioteka.r52.ru/anonce?action=getData&amp;date=1257886800</a:t>
            </a:r>
            <a:endParaRPr lang="ru-RU"/>
          </a:p>
        </p:txBody>
      </p:sp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2571750" y="357188"/>
            <a:ext cx="50006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/>
              <a:t>Ссылки </a:t>
            </a:r>
          </a:p>
          <a:p>
            <a:pPr algn="ctr"/>
            <a:r>
              <a:rPr lang="ru-RU" sz="2800"/>
              <a:t>на использованные ресурсы</a:t>
            </a:r>
          </a:p>
        </p:txBody>
      </p:sp>
      <p:sp>
        <p:nvSpPr>
          <p:cNvPr id="9223" name="Text Box 4"/>
          <p:cNvSpPr txBox="1">
            <a:spLocks noChangeArrowheads="1"/>
          </p:cNvSpPr>
          <p:nvPr/>
        </p:nvSpPr>
        <p:spPr bwMode="auto">
          <a:xfrm>
            <a:off x="1042988" y="6308725"/>
            <a:ext cx="7416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/>
              <a:t>Эта презентация использует макрос Drag and Drop, созданный hw@lemitec.de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61,87354;95,62315"/>
  <p:tag name="КОНЕЧНОЕ ПОЛОЖЕНИЕ" val="276,1873;501,18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89,99874;258,7493"/>
  <p:tag name="КОНЕЧНОЕ ПОЛОЖЕНИЕ" val="274,4998;531,56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76,49969;470,2498"/>
  <p:tag name="КОНЕЧНОЕ ПОЛОЖЕНИЕ" val="268,3122;167,062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89,99874;545,6263"/>
  <p:tag name="КОНЕЧНОЕ ПОЛОЖЕНИЕ" val="267,7497;250,874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395,9964;13,82512"/>
  <p:tag name="КОНЕЧНОЕ ПОЛОЖЕНИЕ" val="180,5601;530,200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157,4992;0"/>
  <p:tag name="КОНЕЧНОЕ ПОЛОЖЕНИЕ" val="280,6851;506,940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238,4953;28,12268"/>
  <p:tag name="КОНЕЧНОЕ ПОЛОЖЕНИЕ" val="479,8101;508,45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311,6208;33,74771"/>
  <p:tag name="КОНЕЧНОЕ ПОЛОЖЕНИЕ" val="393,1851;553,785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53,99976;264,3747"/>
  <p:tag name="КОНЕЧНОЕ ПОЛОЖЕНИЕ" val="271,1247;145,124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56,2485;517,5011"/>
  <p:tag name="КОНЕЧНОЕ ПОЛОЖЕНИЕ" val="273,3747;261,562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50,62346;371,2501"/>
  <p:tag name="КОНЕЧНОЕ ПОЛОЖЕНИЕ" val="272,2497;384,187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73,12362;118,1233"/>
  <p:tag name="КОНЕЧНОЕ ПОЛОЖЕНИЕ" val="270,5622;260,437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84,3737;241,8742"/>
  <p:tag name="КОНЕЧНОЕ ПОЛОЖЕНИЕ" val="291,3748;347,061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73,12362;450,0006"/>
  <p:tag name="КОНЕЧНОЕ ПОЛОЖЕНИЕ" val="278,4373;537,749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67,49858;556,8764"/>
  <p:tag name="КОНЕЧНОЕ ПОЛОЖЕНИЕ" val="266,0621;129,937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84,3737;89,99811"/>
  <p:tag name="КОНЕЧНОЕ ПОЛОЖЕНИЕ" val="274,4998;384,187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341</Words>
  <Application>Microsoft Office PowerPoint</Application>
  <PresentationFormat>Экран (4:3)</PresentationFormat>
  <Paragraphs>52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TMD User</cp:lastModifiedBy>
  <cp:revision>47</cp:revision>
  <dcterms:created xsi:type="dcterms:W3CDTF">2010-04-23T03:00:43Z</dcterms:created>
  <dcterms:modified xsi:type="dcterms:W3CDTF">2010-05-22T15:49:27Z</dcterms:modified>
</cp:coreProperties>
</file>